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9" r:id="rId3"/>
    <p:sldId id="284" r:id="rId4"/>
    <p:sldId id="280" r:id="rId5"/>
    <p:sldId id="281" r:id="rId6"/>
    <p:sldId id="282" r:id="rId7"/>
    <p:sldId id="283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501333-3A02-4E4A-8D4D-0CC67EBED04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500042"/>
            <a:ext cx="7500990" cy="5715040"/>
          </a:xfrm>
        </p:spPr>
        <p:txBody>
          <a:bodyPr>
            <a:normAutofit/>
          </a:bodyPr>
          <a:lstStyle/>
          <a:p>
            <a:pPr algn="l"/>
            <a:r>
              <a:rPr lang="sr-Cyrl-RS" sz="4800" dirty="0" smtClean="0"/>
              <a:t>Добро дошли на час света око нас!</a:t>
            </a:r>
          </a:p>
          <a:p>
            <a:pPr algn="l"/>
            <a:endParaRPr lang="sr-Latn-RS" sz="4000" dirty="0" smtClean="0"/>
          </a:p>
          <a:p>
            <a:pPr algn="l"/>
            <a:r>
              <a:rPr lang="sr-Cyrl-RS" sz="4000" dirty="0" smtClean="0"/>
              <a:t>Претходних часова смо учили о биљкама сада је време да научимо нешто о животињама.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 води и поред ње</a:t>
            </a:r>
            <a:endParaRPr lang="en-US" dirty="0"/>
          </a:p>
        </p:txBody>
      </p:sp>
      <p:pic>
        <p:nvPicPr>
          <p:cNvPr id="5122" name="Picture 2" descr="C:\Users\User\Desktop\Goliath_heron_standing_cropp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410769" cy="3665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C:\Users\User\Desktop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609975"/>
            <a:ext cx="4876800" cy="3248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C:\Users\User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142984"/>
            <a:ext cx="3333755" cy="2100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Ваш задатак је: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Отворите 74. и 75. страну у уџбенику и пажљиво прочитајте.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Отворите 64. и 65. страну у радној свесци и урадите задатке.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92D050"/>
                </a:solidFill>
              </a:rPr>
              <a:t>У ЗАВИСНОСТИ ОД ТОГА ГДЕ ЖИВЕ ЖИВОТИЊЕ СЕ ДЕЛЕ НА: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5400" dirty="0" smtClean="0">
                <a:solidFill>
                  <a:srgbClr val="92D050"/>
                </a:solidFill>
              </a:rPr>
              <a:t>ДОМАЋЕ       ДИВЉЕ</a:t>
            </a:r>
          </a:p>
          <a:p>
            <a:pPr>
              <a:buNone/>
            </a:pPr>
            <a:r>
              <a:rPr lang="sr-Cyrl-RS" sz="4400" dirty="0" smtClean="0">
                <a:solidFill>
                  <a:srgbClr val="92D050"/>
                </a:solidFill>
              </a:rPr>
              <a:t>ЖИВОТИЊЕ    ЖИВОТИЊЕ</a:t>
            </a:r>
          </a:p>
          <a:p>
            <a:pPr>
              <a:buNone/>
            </a:pPr>
            <a:endParaRPr lang="sr-Cyrl-RS" sz="54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ДОМАЋЕ ЖИВОТИЊЕ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О ЊИМА БРИНЕ ЧОВЕК.</a:t>
            </a:r>
          </a:p>
          <a:p>
            <a:pPr>
              <a:buNone/>
            </a:pPr>
            <a:r>
              <a:rPr lang="sr-Cyrl-RS" dirty="0" smtClean="0"/>
              <a:t>ДЕЛЕ СЕ НА: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-СТОКУ</a:t>
            </a:r>
          </a:p>
          <a:p>
            <a:pPr>
              <a:buNone/>
            </a:pPr>
            <a:r>
              <a:rPr lang="sr-Cyrl-RS" dirty="0" smtClean="0"/>
              <a:t>-ЖИВИНУ</a:t>
            </a:r>
          </a:p>
          <a:p>
            <a:pPr>
              <a:buNone/>
            </a:pPr>
            <a:r>
              <a:rPr lang="sr-Cyrl-RS" dirty="0" smtClean="0"/>
              <a:t>-КУЋНЕ ЉУБИМЦЕ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sr-Cyrl-R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СТОКА			</a:t>
            </a:r>
            <a:r>
              <a:rPr lang="sr-Cyrl-R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КРУПНА СТОКА</a:t>
            </a:r>
          </a:p>
          <a:p>
            <a:pPr>
              <a:buFont typeface="Arial" charset="0"/>
              <a:buChar char="•"/>
            </a:pPr>
            <a:endParaRPr lang="sr-Cyrl-RS" sz="4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sr-Cyrl-R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sr-Cyrl-R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СИТНА СТОКА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1026" name="Picture 2" descr="C:\Users\User\Download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4071966" cy="2800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User\Downloads\Untitled22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3823878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7091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sr-Cyrl-R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ЖИВИНА</a:t>
            </a:r>
          </a:p>
          <a:p>
            <a:pPr>
              <a:buFont typeface="Arial" charset="0"/>
              <a:buChar char="•"/>
            </a:pPr>
            <a:endParaRPr lang="sr-Cyrl-RS" sz="36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2050" name="Picture 2" descr="C:\Users\User\Downloads\Untitled33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5982242" cy="4023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7091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sr-Cyrl-RS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КУЋНИ ЉУБИМЦИ</a:t>
            </a:r>
          </a:p>
          <a:p>
            <a:pPr>
              <a:buFont typeface="Arial" charset="0"/>
              <a:buChar char="•"/>
            </a:pPr>
            <a:endParaRPr lang="sr-Cyrl-R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2428868"/>
            <a:ext cx="6665595" cy="341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ДИВЉЕ ЖИВОТИЊЕ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ОНЕ САМЕ БРИНУ О СЕБИ И СВОЈИМ МЛАДУНЦИМА. САМЕ ПРОНАЛАЗЕ СКЛОНИШТА И   ХРАНУ.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Живе у срединама где најлакше могу да побегну од нападача и пронађу храну.</a:t>
            </a:r>
          </a:p>
          <a:p>
            <a:pPr>
              <a:buFontTx/>
              <a:buChar char="-"/>
            </a:pPr>
            <a:r>
              <a:rPr lang="sr-Cyrl-RS" dirty="0" smtClean="0"/>
              <a:t>На ливадама;</a:t>
            </a:r>
          </a:p>
          <a:p>
            <a:pPr>
              <a:buFontTx/>
              <a:buChar char="-"/>
            </a:pPr>
            <a:r>
              <a:rPr lang="sr-Cyrl-RS" dirty="0" smtClean="0"/>
              <a:t>У шумама;</a:t>
            </a:r>
          </a:p>
          <a:p>
            <a:pPr>
              <a:buFontTx/>
              <a:buChar char="-"/>
            </a:pPr>
            <a:r>
              <a:rPr lang="sr-Cyrl-RS" dirty="0" smtClean="0"/>
              <a:t>У води и поред ње.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 ливадама</a:t>
            </a:r>
            <a:endParaRPr lang="en-US" dirty="0"/>
          </a:p>
        </p:txBody>
      </p:sp>
      <p:pic>
        <p:nvPicPr>
          <p:cNvPr id="3074" name="Picture 2" descr="C:\Users\User\Desktop\European_h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6" y="1714488"/>
            <a:ext cx="3198500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User\Desktop\7-best-breeds-of-pheasa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71876"/>
            <a:ext cx="4437794" cy="2668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C:\Users\User\Desktop\pexels-photo-301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357298"/>
            <a:ext cx="4270405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 шумама</a:t>
            </a:r>
            <a:endParaRPr lang="en-US" dirty="0"/>
          </a:p>
        </p:txBody>
      </p:sp>
      <p:pic>
        <p:nvPicPr>
          <p:cNvPr id="4098" name="Picture 2" descr="C:\Users\User\Desktop\jelen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581408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User\Desktop\vep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071942"/>
            <a:ext cx="5143504" cy="2371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C:\Users\User\Desktop\v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071546"/>
            <a:ext cx="4643438" cy="2695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206</TotalTime>
  <Words>143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Slide 1</vt:lpstr>
      <vt:lpstr>У ЗАВИСНОСТИ ОД ТОГА ГДЕ ЖИВЕ ЖИВОТИЊЕ СЕ ДЕЛЕ НА:</vt:lpstr>
      <vt:lpstr>ДОМАЋЕ ЖИВОТИЊЕ</vt:lpstr>
      <vt:lpstr>Slide 4</vt:lpstr>
      <vt:lpstr>Slide 5</vt:lpstr>
      <vt:lpstr>Slide 6</vt:lpstr>
      <vt:lpstr>ДИВЉЕ ЖИВОТИЊЕ</vt:lpstr>
      <vt:lpstr>На ливадама</vt:lpstr>
      <vt:lpstr>У шумама</vt:lpstr>
      <vt:lpstr>У води и поред ње</vt:lpstr>
      <vt:lpstr>Ваш задатак је: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25</cp:revision>
  <dcterms:created xsi:type="dcterms:W3CDTF">2020-03-18T21:10:31Z</dcterms:created>
  <dcterms:modified xsi:type="dcterms:W3CDTF">2020-03-24T21:26:27Z</dcterms:modified>
</cp:coreProperties>
</file>